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5"/>
  </p:sldMasterIdLst>
  <p:notesMasterIdLst>
    <p:notesMasterId r:id="rId11"/>
  </p:notesMasterIdLst>
  <p:handoutMasterIdLst>
    <p:handoutMasterId r:id="rId12"/>
  </p:handoutMasterIdLst>
  <p:sldIdLst>
    <p:sldId id="317" r:id="rId6"/>
    <p:sldId id="315" r:id="rId7"/>
    <p:sldId id="300" r:id="rId8"/>
    <p:sldId id="319" r:id="rId9"/>
    <p:sldId id="318" r:id="rId10"/>
  </p:sldIdLst>
  <p:sldSz cx="9144000" cy="6858000" type="screen4x3"/>
  <p:notesSz cx="6807200" cy="9939338"/>
  <p:defaultTextStyle>
    <a:defPPr>
      <a:defRPr lang="en-GB"/>
    </a:defPPr>
    <a:lvl1pPr algn="l" rtl="0" eaLnBrk="0" fontAlgn="base" hangingPunct="0">
      <a:spcBef>
        <a:spcPct val="0"/>
      </a:spcBef>
      <a:spcAft>
        <a:spcPct val="0"/>
      </a:spcAft>
      <a:defRPr sz="1200" b="1" kern="1200">
        <a:solidFill>
          <a:schemeClr val="bg2"/>
        </a:solidFill>
        <a:latin typeface="Times New Roman" panose="02020603050405020304" pitchFamily="18" charset="0"/>
        <a:ea typeface="ＭＳ Ｐゴシック" charset="-128"/>
        <a:cs typeface="+mn-cs"/>
      </a:defRPr>
    </a:lvl1pPr>
    <a:lvl2pPr marL="457200" algn="l" rtl="0" eaLnBrk="0" fontAlgn="base" hangingPunct="0">
      <a:spcBef>
        <a:spcPct val="0"/>
      </a:spcBef>
      <a:spcAft>
        <a:spcPct val="0"/>
      </a:spcAft>
      <a:defRPr sz="1200" b="1" kern="1200">
        <a:solidFill>
          <a:schemeClr val="bg2"/>
        </a:solidFill>
        <a:latin typeface="Times New Roman" panose="02020603050405020304" pitchFamily="18" charset="0"/>
        <a:ea typeface="ＭＳ Ｐゴシック" charset="-128"/>
        <a:cs typeface="+mn-cs"/>
      </a:defRPr>
    </a:lvl2pPr>
    <a:lvl3pPr marL="914400" algn="l" rtl="0" eaLnBrk="0" fontAlgn="base" hangingPunct="0">
      <a:spcBef>
        <a:spcPct val="0"/>
      </a:spcBef>
      <a:spcAft>
        <a:spcPct val="0"/>
      </a:spcAft>
      <a:defRPr sz="1200" b="1" kern="1200">
        <a:solidFill>
          <a:schemeClr val="bg2"/>
        </a:solidFill>
        <a:latin typeface="Times New Roman" panose="02020603050405020304" pitchFamily="18" charset="0"/>
        <a:ea typeface="ＭＳ Ｐゴシック" charset="-128"/>
        <a:cs typeface="+mn-cs"/>
      </a:defRPr>
    </a:lvl3pPr>
    <a:lvl4pPr marL="1371600" algn="l" rtl="0" eaLnBrk="0" fontAlgn="base" hangingPunct="0">
      <a:spcBef>
        <a:spcPct val="0"/>
      </a:spcBef>
      <a:spcAft>
        <a:spcPct val="0"/>
      </a:spcAft>
      <a:defRPr sz="1200" b="1" kern="1200">
        <a:solidFill>
          <a:schemeClr val="bg2"/>
        </a:solidFill>
        <a:latin typeface="Times New Roman" panose="02020603050405020304" pitchFamily="18" charset="0"/>
        <a:ea typeface="ＭＳ Ｐゴシック" charset="-128"/>
        <a:cs typeface="+mn-cs"/>
      </a:defRPr>
    </a:lvl4pPr>
    <a:lvl5pPr marL="1828800" algn="l" rtl="0" eaLnBrk="0" fontAlgn="base" hangingPunct="0">
      <a:spcBef>
        <a:spcPct val="0"/>
      </a:spcBef>
      <a:spcAft>
        <a:spcPct val="0"/>
      </a:spcAft>
      <a:defRPr sz="1200" b="1" kern="1200">
        <a:solidFill>
          <a:schemeClr val="bg2"/>
        </a:solidFill>
        <a:latin typeface="Times New Roman" panose="02020603050405020304" pitchFamily="18" charset="0"/>
        <a:ea typeface="ＭＳ Ｐゴシック" charset="-128"/>
        <a:cs typeface="+mn-cs"/>
      </a:defRPr>
    </a:lvl5pPr>
    <a:lvl6pPr marL="2286000" algn="l" defTabSz="914400" rtl="0" eaLnBrk="1" latinLnBrk="0" hangingPunct="1">
      <a:defRPr sz="1200" b="1" kern="1200">
        <a:solidFill>
          <a:schemeClr val="bg2"/>
        </a:solidFill>
        <a:latin typeface="Times New Roman" panose="02020603050405020304" pitchFamily="18" charset="0"/>
        <a:ea typeface="ＭＳ Ｐゴシック" charset="-128"/>
        <a:cs typeface="+mn-cs"/>
      </a:defRPr>
    </a:lvl6pPr>
    <a:lvl7pPr marL="2743200" algn="l" defTabSz="914400" rtl="0" eaLnBrk="1" latinLnBrk="0" hangingPunct="1">
      <a:defRPr sz="1200" b="1" kern="1200">
        <a:solidFill>
          <a:schemeClr val="bg2"/>
        </a:solidFill>
        <a:latin typeface="Times New Roman" panose="02020603050405020304" pitchFamily="18" charset="0"/>
        <a:ea typeface="ＭＳ Ｐゴシック" charset="-128"/>
        <a:cs typeface="+mn-cs"/>
      </a:defRPr>
    </a:lvl7pPr>
    <a:lvl8pPr marL="3200400" algn="l" defTabSz="914400" rtl="0" eaLnBrk="1" latinLnBrk="0" hangingPunct="1">
      <a:defRPr sz="1200" b="1" kern="1200">
        <a:solidFill>
          <a:schemeClr val="bg2"/>
        </a:solidFill>
        <a:latin typeface="Times New Roman" panose="02020603050405020304" pitchFamily="18" charset="0"/>
        <a:ea typeface="ＭＳ Ｐゴシック" charset="-128"/>
        <a:cs typeface="+mn-cs"/>
      </a:defRPr>
    </a:lvl8pPr>
    <a:lvl9pPr marL="3657600" algn="l" defTabSz="914400" rtl="0" eaLnBrk="1" latinLnBrk="0" hangingPunct="1">
      <a:defRPr sz="1200" b="1" kern="1200">
        <a:solidFill>
          <a:schemeClr val="bg2"/>
        </a:solidFill>
        <a:latin typeface="Times New Roman" panose="02020603050405020304" pitchFamily="18" charset="0"/>
        <a:ea typeface="ＭＳ Ｐゴシック" charset="-128"/>
        <a:cs typeface="+mn-cs"/>
      </a:defRPr>
    </a:lvl9pPr>
  </p:defaultTextStyle>
  <p:extLst>
    <p:ext uri="{EFAFB233-063F-42B5-8137-9DF3F51BA10A}">
      <p15:sldGuideLst xmlns:p15="http://schemas.microsoft.com/office/powerpoint/2012/main">
        <p15:guide id="1" orient="horz" pos="960">
          <p15:clr>
            <a:srgbClr val="A4A3A4"/>
          </p15:clr>
        </p15:guide>
        <p15:guide id="2" orient="horz" pos="2160">
          <p15:clr>
            <a:srgbClr val="A4A3A4"/>
          </p15:clr>
        </p15:guide>
        <p15:guide id="3" pos="4032">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37"/>
    <a:srgbClr val="0084C3"/>
    <a:srgbClr val="CCECFF"/>
    <a:srgbClr val="000066"/>
    <a:srgbClr val="0C76FF"/>
    <a:srgbClr val="34D0CC"/>
    <a:srgbClr val="CCFFFF"/>
    <a:srgbClr val="33CCCC"/>
    <a:srgbClr val="66F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165" d="100"/>
          <a:sy n="165" d="100"/>
        </p:scale>
        <p:origin x="336" y="92"/>
      </p:cViewPr>
      <p:guideLst>
        <p:guide orient="horz" pos="960"/>
        <p:guide orient="horz" pos="2160"/>
        <p:guide pos="4032"/>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542" y="-96"/>
      </p:cViewPr>
      <p:guideLst>
        <p:guide orient="horz" pos="3130"/>
        <p:guide pos="21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eaLnBrk="1" hangingPunct="1">
              <a:defRPr b="0" smtClean="0">
                <a:solidFill>
                  <a:schemeClr val="tx1"/>
                </a:solidFill>
                <a:latin typeface="Times New Roman" charset="0"/>
                <a:ea typeface="宋体" charset="0"/>
                <a:cs typeface="宋体" charset="0"/>
              </a:defRPr>
            </a:lvl1pPr>
          </a:lstStyle>
          <a:p>
            <a:pPr>
              <a:defRPr/>
            </a:pPr>
            <a:endParaRPr lang="en-US" altLang="zh-CN"/>
          </a:p>
        </p:txBody>
      </p:sp>
      <p:sp>
        <p:nvSpPr>
          <p:cNvPr id="37891"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algn="r" eaLnBrk="1" hangingPunct="1">
              <a:defRPr b="0" smtClean="0">
                <a:solidFill>
                  <a:schemeClr val="tx1"/>
                </a:solidFill>
                <a:latin typeface="Times New Roman" charset="0"/>
                <a:ea typeface="宋体" charset="0"/>
                <a:cs typeface="宋体" charset="0"/>
              </a:defRPr>
            </a:lvl1pPr>
          </a:lstStyle>
          <a:p>
            <a:pPr>
              <a:defRPr/>
            </a:pPr>
            <a:endParaRPr lang="en-US" altLang="zh-CN"/>
          </a:p>
        </p:txBody>
      </p:sp>
      <p:sp>
        <p:nvSpPr>
          <p:cNvPr id="3789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eaLnBrk="1" hangingPunct="1">
              <a:defRPr b="0" smtClean="0">
                <a:solidFill>
                  <a:schemeClr val="tx1"/>
                </a:solidFill>
                <a:latin typeface="Times New Roman" charset="0"/>
                <a:ea typeface="宋体" charset="0"/>
                <a:cs typeface="宋体" charset="0"/>
              </a:defRPr>
            </a:lvl1pPr>
          </a:lstStyle>
          <a:p>
            <a:pPr>
              <a:defRPr/>
            </a:pPr>
            <a:endParaRPr lang="en-US" altLang="zh-CN"/>
          </a:p>
        </p:txBody>
      </p:sp>
      <p:sp>
        <p:nvSpPr>
          <p:cNvPr id="37893"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algn="r" eaLnBrk="1" hangingPunct="1">
              <a:defRPr b="0">
                <a:solidFill>
                  <a:schemeClr val="tx1"/>
                </a:solidFill>
                <a:ea typeface="SimSun" panose="02010600030101010101" pitchFamily="2" charset="-122"/>
              </a:defRPr>
            </a:lvl1pPr>
          </a:lstStyle>
          <a:p>
            <a:fld id="{3532F0B3-67EA-4BAF-9F2E-21843C89BF89}" type="slidenum">
              <a:rPr lang="en-US" altLang="zh-CN"/>
              <a:pPr/>
              <a:t>‹#›</a:t>
            </a:fld>
            <a:endParaRPr lang="en-US" altLang="zh-CN"/>
          </a:p>
        </p:txBody>
      </p:sp>
    </p:spTree>
    <p:extLst>
      <p:ext uri="{BB962C8B-B14F-4D97-AF65-F5344CB8AC3E}">
        <p14:creationId xmlns:p14="http://schemas.microsoft.com/office/powerpoint/2010/main" val="1679126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2162" tIns="46081" rIns="92162" bIns="46081" numCol="1" anchor="t" anchorCtr="0" compatLnSpc="1">
            <a:prstTxWarp prst="textNoShape">
              <a:avLst/>
            </a:prstTxWarp>
          </a:bodyPr>
          <a:lstStyle>
            <a:lvl1pPr eaLnBrk="1" hangingPunct="1">
              <a:buFontTx/>
              <a:buChar char="•"/>
              <a:defRPr smtClean="0">
                <a:latin typeface="Times New Roman" charset="0"/>
                <a:ea typeface="宋体" charset="0"/>
                <a:cs typeface="宋体" charset="0"/>
              </a:defRPr>
            </a:lvl1pPr>
          </a:lstStyle>
          <a:p>
            <a:pPr>
              <a:defRPr/>
            </a:pPr>
            <a:endParaRPr lang="en-GB" altLang="zh-CN"/>
          </a:p>
        </p:txBody>
      </p:sp>
      <p:sp>
        <p:nvSpPr>
          <p:cNvPr id="3" name="Date Placeholder 2"/>
          <p:cNvSpPr>
            <a:spLocks noGrp="1"/>
          </p:cNvSpPr>
          <p:nvPr>
            <p:ph type="dt" idx="1"/>
          </p:nvPr>
        </p:nvSpPr>
        <p:spPr>
          <a:xfrm>
            <a:off x="3856038" y="0"/>
            <a:ext cx="2949575" cy="496888"/>
          </a:xfrm>
          <a:prstGeom prst="rect">
            <a:avLst/>
          </a:prstGeom>
        </p:spPr>
        <p:txBody>
          <a:bodyPr vert="horz" wrap="square" lIns="92162" tIns="46081" rIns="92162" bIns="46081" numCol="1" anchor="t" anchorCtr="0" compatLnSpc="1">
            <a:prstTxWarp prst="textNoShape">
              <a:avLst/>
            </a:prstTxWarp>
          </a:bodyPr>
          <a:lstStyle>
            <a:lvl1pPr algn="r" eaLnBrk="1" hangingPunct="1">
              <a:buFontTx/>
              <a:buChar char="•"/>
              <a:defRPr>
                <a:ea typeface="SimSun" panose="02010600030101010101" pitchFamily="2" charset="-122"/>
              </a:defRPr>
            </a:lvl1pPr>
          </a:lstStyle>
          <a:p>
            <a:fld id="{E1C4BAC1-057B-4664-B7EB-E1E79B53659C}" type="datetimeFigureOut">
              <a:rPr lang="en-GB" altLang="zh-CN"/>
              <a:pPr/>
              <a:t>05/08/2019</a:t>
            </a:fld>
            <a:endParaRPr lang="en-GB" altLang="zh-CN"/>
          </a:p>
        </p:txBody>
      </p:sp>
      <p:sp>
        <p:nvSpPr>
          <p:cNvPr id="4" name="Slide Image Placeholder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162" tIns="46081" rIns="92162" bIns="46081" rtlCol="0" anchor="ctr"/>
          <a:lstStyle/>
          <a:p>
            <a:pPr lvl="0"/>
            <a:endParaRPr lang="en-GB" noProof="0"/>
          </a:p>
        </p:txBody>
      </p:sp>
      <p:sp>
        <p:nvSpPr>
          <p:cNvPr id="5" name="Notes Placeholder 4"/>
          <p:cNvSpPr>
            <a:spLocks noGrp="1"/>
          </p:cNvSpPr>
          <p:nvPr>
            <p:ph type="body" sz="quarter" idx="3"/>
          </p:nvPr>
        </p:nvSpPr>
        <p:spPr>
          <a:xfrm>
            <a:off x="681038" y="4721225"/>
            <a:ext cx="5445125" cy="4473575"/>
          </a:xfrm>
          <a:prstGeom prst="rect">
            <a:avLst/>
          </a:prstGeom>
        </p:spPr>
        <p:txBody>
          <a:bodyPr vert="horz" wrap="square" lIns="92162" tIns="46081" rIns="92162" bIns="460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2162" tIns="46081" rIns="92162" bIns="46081" numCol="1" anchor="b" anchorCtr="0" compatLnSpc="1">
            <a:prstTxWarp prst="textNoShape">
              <a:avLst/>
            </a:prstTxWarp>
          </a:bodyPr>
          <a:lstStyle>
            <a:lvl1pPr eaLnBrk="1" hangingPunct="1">
              <a:buFontTx/>
              <a:buChar char="•"/>
              <a:defRPr smtClean="0">
                <a:latin typeface="Times New Roman" charset="0"/>
                <a:ea typeface="宋体" charset="0"/>
                <a:cs typeface="宋体" charset="0"/>
              </a:defRPr>
            </a:lvl1pPr>
          </a:lstStyle>
          <a:p>
            <a:pPr>
              <a:defRPr/>
            </a:pPr>
            <a:endParaRPr lang="en-GB" altLang="zh-CN"/>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wrap="square" lIns="92162" tIns="46081" rIns="92162" bIns="46081" numCol="1" anchor="b" anchorCtr="0" compatLnSpc="1">
            <a:prstTxWarp prst="textNoShape">
              <a:avLst/>
            </a:prstTxWarp>
          </a:bodyPr>
          <a:lstStyle>
            <a:lvl1pPr algn="r" eaLnBrk="1" hangingPunct="1">
              <a:buFontTx/>
              <a:buChar char="•"/>
              <a:defRPr>
                <a:ea typeface="SimSun" panose="02010600030101010101" pitchFamily="2" charset="-122"/>
              </a:defRPr>
            </a:lvl1pPr>
          </a:lstStyle>
          <a:p>
            <a:fld id="{1503F426-8A2B-4E07-9E70-43DD021AEB24}" type="slidenum">
              <a:rPr lang="en-GB" altLang="zh-CN"/>
              <a:pPr/>
              <a:t>‹#›</a:t>
            </a:fld>
            <a:endParaRPr lang="en-GB" altLang="zh-CN"/>
          </a:p>
        </p:txBody>
      </p:sp>
    </p:spTree>
    <p:extLst>
      <p:ext uri="{BB962C8B-B14F-4D97-AF65-F5344CB8AC3E}">
        <p14:creationId xmlns:p14="http://schemas.microsoft.com/office/powerpoint/2010/main" val="3464688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pPr>
              <a:defRPr/>
            </a:pPr>
            <a:endParaRPr lang="en-GB" altLang="zh-CN"/>
          </a:p>
        </p:txBody>
      </p:sp>
      <p:sp>
        <p:nvSpPr>
          <p:cNvPr id="8" name="Footer Placeholder 7"/>
          <p:cNvSpPr>
            <a:spLocks noGrp="1"/>
          </p:cNvSpPr>
          <p:nvPr>
            <p:ph type="ftr" sz="quarter" idx="11"/>
          </p:nvPr>
        </p:nvSpPr>
        <p:spPr/>
        <p:txBody>
          <a:bodyPr/>
          <a:lstStyle/>
          <a:p>
            <a:pPr>
              <a:defRPr/>
            </a:pPr>
            <a:endParaRPr lang="en-GB" altLang="zh-CN"/>
          </a:p>
        </p:txBody>
      </p:sp>
      <p:sp>
        <p:nvSpPr>
          <p:cNvPr id="9" name="Slide Number Placeholder 8"/>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262858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297718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278930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fld id="{C7AF15DE-4671-47AB-8619-46B6F8BBDC6B}" type="slidenum">
              <a:rPr lang="en-GB" altLang="zh-CN" smtClean="0"/>
              <a:pPr/>
              <a:t>‹#›</a:t>
            </a:fld>
            <a:endParaRPr lang="en-GB" altLang="zh-CN"/>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3139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1504950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el estilo de texto del patrón</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el estilo de texto del patrón</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pPr>
              <a:defRPr/>
            </a:pPr>
            <a:endParaRPr lang="en-GB" altLang="zh-CN"/>
          </a:p>
        </p:txBody>
      </p:sp>
      <p:sp>
        <p:nvSpPr>
          <p:cNvPr id="4" name="Footer Placeholder 3"/>
          <p:cNvSpPr>
            <a:spLocks noGrp="1"/>
          </p:cNvSpPr>
          <p:nvPr>
            <p:ph type="ftr" sz="quarter" idx="11"/>
          </p:nvPr>
        </p:nvSpPr>
        <p:spPr/>
        <p:txBody>
          <a:bodyPr/>
          <a:lstStyle/>
          <a:p>
            <a:pPr>
              <a:defRPr/>
            </a:pPr>
            <a:endParaRPr lang="en-GB" altLang="zh-CN"/>
          </a:p>
        </p:txBody>
      </p:sp>
      <p:sp>
        <p:nvSpPr>
          <p:cNvPr id="5" name="Slide Number Placeholder 4"/>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196806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pPr>
              <a:defRPr/>
            </a:pPr>
            <a:endParaRPr lang="en-GB" altLang="zh-CN"/>
          </a:p>
        </p:txBody>
      </p:sp>
      <p:sp>
        <p:nvSpPr>
          <p:cNvPr id="4" name="Footer Placeholder 3"/>
          <p:cNvSpPr>
            <a:spLocks noGrp="1"/>
          </p:cNvSpPr>
          <p:nvPr>
            <p:ph type="ftr" sz="quarter" idx="11"/>
          </p:nvPr>
        </p:nvSpPr>
        <p:spPr/>
        <p:txBody>
          <a:bodyPr/>
          <a:lstStyle/>
          <a:p>
            <a:pPr>
              <a:defRPr/>
            </a:pPr>
            <a:endParaRPr lang="en-GB" altLang="zh-CN"/>
          </a:p>
        </p:txBody>
      </p:sp>
      <p:sp>
        <p:nvSpPr>
          <p:cNvPr id="5" name="Slide Number Placeholder 4"/>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97316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206924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188389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159682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256521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47812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840000" y="2505075"/>
            <a:ext cx="37689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el estilo de texto del patrón</a:t>
            </a:r>
          </a:p>
        </p:txBody>
      </p:sp>
      <p:sp>
        <p:nvSpPr>
          <p:cNvPr id="6" name="Content Placeholder 5"/>
          <p:cNvSpPr>
            <a:spLocks noGrp="1"/>
          </p:cNvSpPr>
          <p:nvPr>
            <p:ph sz="quarter" idx="4"/>
          </p:nvPr>
        </p:nvSpPr>
        <p:spPr>
          <a:xfrm>
            <a:off x="4739880" y="2505075"/>
            <a:ext cx="377666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n-GB" altLang="zh-CN"/>
          </a:p>
        </p:txBody>
      </p:sp>
      <p:sp>
        <p:nvSpPr>
          <p:cNvPr id="8" name="Footer Placeholder 7"/>
          <p:cNvSpPr>
            <a:spLocks noGrp="1"/>
          </p:cNvSpPr>
          <p:nvPr>
            <p:ph type="ftr" sz="quarter" idx="11"/>
          </p:nvPr>
        </p:nvSpPr>
        <p:spPr/>
        <p:txBody>
          <a:bodyPr/>
          <a:lstStyle/>
          <a:p>
            <a:pPr>
              <a:defRPr/>
            </a:pPr>
            <a:endParaRPr lang="en-GB" altLang="zh-CN"/>
          </a:p>
        </p:txBody>
      </p:sp>
      <p:sp>
        <p:nvSpPr>
          <p:cNvPr id="9" name="Slide Number Placeholder 8"/>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20685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n-GB" altLang="zh-CN"/>
          </a:p>
        </p:txBody>
      </p:sp>
      <p:sp>
        <p:nvSpPr>
          <p:cNvPr id="4" name="Footer Placeholder 3"/>
          <p:cNvSpPr>
            <a:spLocks noGrp="1"/>
          </p:cNvSpPr>
          <p:nvPr>
            <p:ph type="ftr" sz="quarter" idx="11"/>
          </p:nvPr>
        </p:nvSpPr>
        <p:spPr/>
        <p:txBody>
          <a:bodyPr/>
          <a:lstStyle/>
          <a:p>
            <a:pPr>
              <a:defRPr/>
            </a:pPr>
            <a:endParaRPr lang="en-GB" altLang="zh-CN"/>
          </a:p>
        </p:txBody>
      </p:sp>
      <p:sp>
        <p:nvSpPr>
          <p:cNvPr id="5" name="Slide Number Placeholder 4"/>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187411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zh-CN"/>
          </a:p>
        </p:txBody>
      </p:sp>
      <p:sp>
        <p:nvSpPr>
          <p:cNvPr id="3" name="Footer Placeholder 2"/>
          <p:cNvSpPr>
            <a:spLocks noGrp="1"/>
          </p:cNvSpPr>
          <p:nvPr>
            <p:ph type="ftr" sz="quarter" idx="11"/>
          </p:nvPr>
        </p:nvSpPr>
        <p:spPr/>
        <p:txBody>
          <a:bodyPr/>
          <a:lstStyle/>
          <a:p>
            <a:pPr>
              <a:defRPr/>
            </a:pPr>
            <a:endParaRPr lang="en-GB" altLang="zh-CN"/>
          </a:p>
        </p:txBody>
      </p:sp>
      <p:sp>
        <p:nvSpPr>
          <p:cNvPr id="4" name="Slide Number Placeholder 3"/>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297492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425596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364024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4C3">
            <a:alpha val="9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GB" altLang="zh-C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GB" altLang="zh-C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7AF15DE-4671-47AB-8619-46B6F8BBDC6B}" type="slidenum">
              <a:rPr lang="en-GB" altLang="zh-CN" smtClean="0"/>
              <a:pPr/>
              <a:t>‹#›</a:t>
            </a:fld>
            <a:endParaRPr lang="en-GB" altLang="zh-CN"/>
          </a:p>
        </p:txBody>
      </p:sp>
    </p:spTree>
    <p:extLst>
      <p:ext uri="{BB962C8B-B14F-4D97-AF65-F5344CB8AC3E}">
        <p14:creationId xmlns:p14="http://schemas.microsoft.com/office/powerpoint/2010/main" val="3547077191"/>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groups/IAHRYoungProfessionals" TargetMode="External"/><Relationship Id="rId2" Type="http://schemas.openxmlformats.org/officeDocument/2006/relationships/hyperlink" Target="mailto:elsa.incio@iahr.org"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90422D-D5DF-48C6-A85A-83BCD9B3BF0B}"/>
              </a:ext>
            </a:extLst>
          </p:cNvPr>
          <p:cNvSpPr/>
          <p:nvPr/>
        </p:nvSpPr>
        <p:spPr>
          <a:xfrm>
            <a:off x="0" y="533400"/>
            <a:ext cx="8686800"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Corbel" panose="020B0503020204020204"/>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3600" b="0"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Corbel" panose="020B0503020204020204"/>
              </a:rPr>
              <a:t>     </a:t>
            </a:r>
            <a:r>
              <a:rPr kumimoji="0" lang="en-US" sz="3600" b="0" i="0" u="none" strike="noStrike" kern="1200" cap="none" spc="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Corbel" panose="020B0503020204020204"/>
                <a:ea typeface="ＭＳ Ｐゴシック" charset="-128"/>
                <a:cs typeface="+mn-cs"/>
              </a:rPr>
              <a:t> </a:t>
            </a:r>
            <a:r>
              <a:rPr kumimoji="0" lang="en-GB" sz="3600" b="1" i="0" u="none" strike="noStrike" kern="1200" cap="none" spc="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Gill Sans MT" panose="020B0502020104020203" pitchFamily="34" charset="0"/>
                <a:ea typeface="ＭＳ Ｐゴシック" charset="-128"/>
                <a:cs typeface="+mn-cs"/>
              </a:rPr>
              <a:t>IAHR Young Professionals Networks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Gill Sans MT" panose="020B0502020104020203" pitchFamily="34" charset="0"/>
                <a:ea typeface="ＭＳ Ｐゴシック" charset="-128"/>
                <a:cs typeface="+mn-cs"/>
              </a:rPr>
              <a:t>                       (IAHR-YPN)</a:t>
            </a:r>
            <a:endParaRPr kumimoji="0" lang="en-GB" sz="1200" b="1" i="0" u="none" strike="noStrike" kern="1200" cap="none" spc="0" normalizeH="0" baseline="0" noProof="0" dirty="0">
              <a:ln>
                <a:noFill/>
              </a:ln>
              <a:solidFill>
                <a:srgbClr val="455F51"/>
              </a:solidFill>
              <a:effectLst/>
              <a:uLnTx/>
              <a:uFillTx/>
              <a:latin typeface="Times New Roman" panose="02020603050405020304" pitchFamily="18" charset="0"/>
              <a:ea typeface="ＭＳ Ｐゴシック" charset="-128"/>
              <a:cs typeface="+mn-cs"/>
            </a:endParaRPr>
          </a:p>
        </p:txBody>
      </p:sp>
      <p:pic>
        <p:nvPicPr>
          <p:cNvPr id="5" name="Picture 4">
            <a:extLst>
              <a:ext uri="{FF2B5EF4-FFF2-40B4-BE49-F238E27FC236}">
                <a16:creationId xmlns:a16="http://schemas.microsoft.com/office/drawing/2014/main" id="{8504FE6C-F927-43DA-B4F2-4DB755F54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819400"/>
            <a:ext cx="4800600" cy="2181920"/>
          </a:xfrm>
          <a:prstGeom prst="rect">
            <a:avLst/>
          </a:prstGeom>
        </p:spPr>
      </p:pic>
    </p:spTree>
    <p:extLst>
      <p:ext uri="{BB962C8B-B14F-4D97-AF65-F5344CB8AC3E}">
        <p14:creationId xmlns:p14="http://schemas.microsoft.com/office/powerpoint/2010/main" val="21163476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1427487" y="809625"/>
            <a:ext cx="6759575" cy="914400"/>
          </a:xfrm>
          <a:noFill/>
        </p:spPr>
        <p:txBody>
          <a:bodyPr>
            <a:normAutofit/>
          </a:bodyPr>
          <a:lstStyle/>
          <a:p>
            <a:pPr algn="l" eaLnBrk="1" hangingPunct="1">
              <a:defRPr/>
            </a:pPr>
            <a:r>
              <a:rPr lang="en-GB" sz="2800" b="1" spc="-150" dirty="0">
                <a:solidFill>
                  <a:srgbClr val="FF8637"/>
                </a:solidFill>
                <a:latin typeface="Gill Sans MT" panose="020B0502020104020203" pitchFamily="34" charset="0"/>
                <a:cs typeface="Helvetica"/>
              </a:rPr>
              <a:t>Aims</a:t>
            </a:r>
            <a:endParaRPr lang="en-GB" sz="2800" b="1" spc="-150" dirty="0">
              <a:solidFill>
                <a:srgbClr val="FF8637"/>
              </a:solidFill>
              <a:latin typeface="Gill Sans MT" panose="020B0502020104020203" pitchFamily="34" charset="0"/>
              <a:ea typeface="+mj-ea"/>
              <a:cs typeface="Helvetica"/>
            </a:endParaRPr>
          </a:p>
        </p:txBody>
      </p:sp>
      <p:sp>
        <p:nvSpPr>
          <p:cNvPr id="6146" name="Content Placeholder 1"/>
          <p:cNvSpPr>
            <a:spLocks noGrp="1"/>
          </p:cNvSpPr>
          <p:nvPr>
            <p:ph idx="4294967295"/>
          </p:nvPr>
        </p:nvSpPr>
        <p:spPr>
          <a:xfrm>
            <a:off x="1427486" y="1676400"/>
            <a:ext cx="7716513" cy="1447800"/>
          </a:xfrm>
        </p:spPr>
        <p:txBody>
          <a:bodyPr>
            <a:normAutofit/>
          </a:bodyPr>
          <a:lstStyle/>
          <a:p>
            <a:pPr marL="0" indent="0">
              <a:spcBef>
                <a:spcPts val="2400"/>
              </a:spcBef>
              <a:buNone/>
            </a:pPr>
            <a:r>
              <a:rPr lang="en-GB" altLang="zh-CN" sz="2200" dirty="0">
                <a:solidFill>
                  <a:schemeClr val="tx1"/>
                </a:solidFill>
                <a:latin typeface="Gill Sans MT" panose="020B0502020104020203" pitchFamily="34" charset="0"/>
                <a:ea typeface="SimSun" panose="02010600030101010101" pitchFamily="2" charset="-122"/>
                <a:sym typeface="Wingdings 3" panose="05040102010807070707" pitchFamily="18" charset="2"/>
              </a:rPr>
              <a:t>Through IAHR Young Professionals Networks, young professionals and students gather to share experiences, do special projects and take part in IAHR activities such as the biennial world congress and regional congresses.</a:t>
            </a:r>
            <a:endParaRPr lang="en-GB" altLang="zh-CN" sz="2200" dirty="0">
              <a:solidFill>
                <a:srgbClr val="595959"/>
              </a:solidFill>
              <a:latin typeface="Gill Sans MT" panose="020B0502020104020203" pitchFamily="34" charset="0"/>
              <a:ea typeface="SimSun" panose="02010600030101010101" pitchFamily="2" charset="-122"/>
            </a:endParaRPr>
          </a:p>
        </p:txBody>
      </p:sp>
      <p:pic>
        <p:nvPicPr>
          <p:cNvPr id="2" name="Picture 1">
            <a:extLst>
              <a:ext uri="{FF2B5EF4-FFF2-40B4-BE49-F238E27FC236}">
                <a16:creationId xmlns:a16="http://schemas.microsoft.com/office/drawing/2014/main" id="{87BAA8AC-EF85-4CCE-81FF-CBACD1FD32D1}"/>
              </a:ext>
            </a:extLst>
          </p:cNvPr>
          <p:cNvPicPr>
            <a:picLocks noChangeAspect="1"/>
          </p:cNvPicPr>
          <p:nvPr/>
        </p:nvPicPr>
        <p:blipFill>
          <a:blip r:embed="rId2"/>
          <a:stretch>
            <a:fillRect/>
          </a:stretch>
        </p:blipFill>
        <p:spPr>
          <a:xfrm>
            <a:off x="2667000" y="3119482"/>
            <a:ext cx="4502474" cy="299619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6E4620B-40AF-4E78-BEBE-C67D229BAAF8}"/>
              </a:ext>
            </a:extLst>
          </p:cNvPr>
          <p:cNvSpPr txBox="1"/>
          <p:nvPr/>
        </p:nvSpPr>
        <p:spPr>
          <a:xfrm>
            <a:off x="1780541" y="6248400"/>
            <a:ext cx="7010401" cy="338554"/>
          </a:xfrm>
          <a:prstGeom prst="rect">
            <a:avLst/>
          </a:prstGeom>
          <a:noFill/>
        </p:spPr>
        <p:txBody>
          <a:bodyPr wrap="square" rtlCol="0">
            <a:spAutoFit/>
          </a:bodyPr>
          <a:lstStyle/>
          <a:p>
            <a:r>
              <a:rPr lang="en-GB" sz="1600" dirty="0">
                <a:solidFill>
                  <a:schemeClr val="tx1"/>
                </a:solidFill>
                <a:latin typeface="Gill Sans Nova Light" panose="020B0604020202020204" pitchFamily="34" charset="0"/>
              </a:rPr>
              <a:t>Young Professionals Night at 35th IAHR World Congress in Chengdu 2013</a:t>
            </a:r>
          </a:p>
        </p:txBody>
      </p:sp>
      <p:pic>
        <p:nvPicPr>
          <p:cNvPr id="5" name="Picture 4">
            <a:extLst>
              <a:ext uri="{FF2B5EF4-FFF2-40B4-BE49-F238E27FC236}">
                <a16:creationId xmlns:a16="http://schemas.microsoft.com/office/drawing/2014/main" id="{90A66D12-ACA1-4F6C-A8D7-090F01F58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1"/>
            <a:ext cx="990600" cy="1594380"/>
          </a:xfrm>
          <a:prstGeom prst="rect">
            <a:avLst/>
          </a:prstGeom>
        </p:spPr>
      </p:pic>
    </p:spTree>
    <p:extLst>
      <p:ext uri="{BB962C8B-B14F-4D97-AF65-F5344CB8AC3E}">
        <p14:creationId xmlns:p14="http://schemas.microsoft.com/office/powerpoint/2010/main" val="13193205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a:xfrm>
            <a:off x="1371600" y="427155"/>
            <a:ext cx="8907506" cy="673256"/>
          </a:xfrm>
        </p:spPr>
        <p:txBody>
          <a:bodyPr>
            <a:normAutofit/>
          </a:bodyPr>
          <a:lstStyle/>
          <a:p>
            <a:pPr algn="l" eaLnBrk="1" hangingPunct="1"/>
            <a:r>
              <a:rPr lang="nl-NL" altLang="zh-CN" sz="2800" b="1" dirty="0">
                <a:solidFill>
                  <a:srgbClr val="FF8637"/>
                </a:solidFill>
                <a:latin typeface="Gill Sans MT" panose="020B0502020104020203" pitchFamily="34" charset="0"/>
                <a:ea typeface="SimSun" panose="02010600030101010101" pitchFamily="2" charset="-122"/>
              </a:rPr>
              <a:t>Activities</a:t>
            </a:r>
            <a:endParaRPr lang="en-GB" altLang="zh-CN" sz="2800" b="1" dirty="0">
              <a:solidFill>
                <a:srgbClr val="FF8637"/>
              </a:solidFill>
              <a:latin typeface="Gill Sans MT" panose="020B0502020104020203" pitchFamily="34" charset="0"/>
              <a:ea typeface="SimSun" panose="02010600030101010101" pitchFamily="2" charset="-122"/>
            </a:endParaRPr>
          </a:p>
        </p:txBody>
      </p:sp>
      <p:pic>
        <p:nvPicPr>
          <p:cNvPr id="4" name="Picture 3">
            <a:extLst>
              <a:ext uri="{FF2B5EF4-FFF2-40B4-BE49-F238E27FC236}">
                <a16:creationId xmlns:a16="http://schemas.microsoft.com/office/drawing/2014/main" id="{DF3E4213-CAFB-44D6-A093-7A6F73EA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4067175"/>
            <a:ext cx="2819401" cy="1867396"/>
          </a:xfrm>
          <a:prstGeom prst="rect">
            <a:avLst/>
          </a:prstGeom>
          <a:ln>
            <a:noFill/>
          </a:ln>
          <a:effectLst>
            <a:outerShdw blurRad="292100" dist="139700" dir="2700000" algn="tl" rotWithShape="0">
              <a:srgbClr val="333333">
                <a:alpha val="65000"/>
              </a:srgbClr>
            </a:outerShdw>
          </a:effectLst>
        </p:spPr>
      </p:pic>
      <p:sp>
        <p:nvSpPr>
          <p:cNvPr id="11" name="Content Placeholder 1">
            <a:extLst>
              <a:ext uri="{FF2B5EF4-FFF2-40B4-BE49-F238E27FC236}">
                <a16:creationId xmlns:a16="http://schemas.microsoft.com/office/drawing/2014/main" id="{5B71642C-BAA2-408B-A240-00CF5D43E482}"/>
              </a:ext>
            </a:extLst>
          </p:cNvPr>
          <p:cNvSpPr txBox="1">
            <a:spLocks/>
          </p:cNvSpPr>
          <p:nvPr/>
        </p:nvSpPr>
        <p:spPr>
          <a:xfrm>
            <a:off x="1390650" y="1100411"/>
            <a:ext cx="7753350" cy="2792025"/>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Research seminars, discussions or workshops </a:t>
            </a:r>
          </a:p>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Field trips to visit local hydraulic works</a:t>
            </a:r>
          </a:p>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Group research projects </a:t>
            </a:r>
          </a:p>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Group trips to IAHR symposia, workshops and congresses </a:t>
            </a:r>
          </a:p>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Informal collaborative activities with neighbouring Young Professionals Networks</a:t>
            </a:r>
          </a:p>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Fundraising efforts to garner support for member participation in IAHR Congresses and other forums </a:t>
            </a:r>
          </a:p>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Application to IAHR for hosting an IAHR Lectureship </a:t>
            </a:r>
          </a:p>
          <a:p>
            <a:pPr fontAlgn="auto">
              <a:spcAft>
                <a:spcPts val="0"/>
              </a:spcAft>
            </a:pPr>
            <a:r>
              <a:rPr lang="en-GB" altLang="zh-CN" sz="2000" b="0" dirty="0">
                <a:solidFill>
                  <a:schemeClr val="tx1"/>
                </a:solidFill>
                <a:latin typeface="Gill Sans MT" panose="020B0502020104020203" pitchFamily="34" charset="0"/>
                <a:ea typeface="SimSun" panose="02010600030101010101" pitchFamily="2" charset="-122"/>
              </a:rPr>
              <a:t>Twinning</a:t>
            </a:r>
          </a:p>
          <a:p>
            <a:pPr marL="0" indent="0" fontAlgn="auto">
              <a:spcAft>
                <a:spcPts val="0"/>
              </a:spcAft>
              <a:buNone/>
            </a:pPr>
            <a:endParaRPr lang="en-GB" altLang="zh-CN" sz="2000" b="0" dirty="0">
              <a:solidFill>
                <a:schemeClr val="tx1"/>
              </a:solidFill>
              <a:latin typeface="Gill Sans MT" panose="020B0502020104020203" pitchFamily="34" charset="0"/>
              <a:ea typeface="SimSun" panose="02010600030101010101" pitchFamily="2" charset="-122"/>
            </a:endParaRPr>
          </a:p>
        </p:txBody>
      </p:sp>
      <p:pic>
        <p:nvPicPr>
          <p:cNvPr id="8" name="Picture 7">
            <a:extLst>
              <a:ext uri="{FF2B5EF4-FFF2-40B4-BE49-F238E27FC236}">
                <a16:creationId xmlns:a16="http://schemas.microsoft.com/office/drawing/2014/main" id="{70ADC67A-A721-4B69-955D-051E4E56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067175"/>
            <a:ext cx="2819401" cy="186739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022DEF9-68FE-4F04-B054-B2CAD8323722}"/>
              </a:ext>
            </a:extLst>
          </p:cNvPr>
          <p:cNvSpPr/>
          <p:nvPr/>
        </p:nvSpPr>
        <p:spPr>
          <a:xfrm>
            <a:off x="2095500" y="6109310"/>
            <a:ext cx="6934200" cy="338554"/>
          </a:xfrm>
          <a:prstGeom prst="rect">
            <a:avLst/>
          </a:prstGeom>
        </p:spPr>
        <p:txBody>
          <a:bodyPr wrap="square">
            <a:spAutoFit/>
          </a:bodyPr>
          <a:lstStyle/>
          <a:p>
            <a:r>
              <a:rPr lang="en-GB" sz="1600" dirty="0">
                <a:solidFill>
                  <a:schemeClr val="tx1"/>
                </a:solidFill>
                <a:latin typeface="Gill Sans Nova Light" panose="020B0302020104020203" pitchFamily="34" charset="0"/>
              </a:rPr>
              <a:t>YPN Talk at the 37th World Congress in Kuala Lumpur in 2017</a:t>
            </a:r>
          </a:p>
        </p:txBody>
      </p:sp>
      <p:pic>
        <p:nvPicPr>
          <p:cNvPr id="10" name="Picture 9">
            <a:extLst>
              <a:ext uri="{FF2B5EF4-FFF2-40B4-BE49-F238E27FC236}">
                <a16:creationId xmlns:a16="http://schemas.microsoft.com/office/drawing/2014/main" id="{61152090-8E90-4D1A-9D0E-DC8BF23ED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1"/>
            <a:ext cx="990600" cy="1594380"/>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a:xfrm>
            <a:off x="1371600" y="838200"/>
            <a:ext cx="8907506" cy="673256"/>
          </a:xfrm>
        </p:spPr>
        <p:txBody>
          <a:bodyPr>
            <a:normAutofit/>
          </a:bodyPr>
          <a:lstStyle/>
          <a:p>
            <a:pPr algn="l" eaLnBrk="1" hangingPunct="1"/>
            <a:r>
              <a:rPr lang="nl-NL" altLang="zh-CN" sz="2800" b="1" dirty="0">
                <a:solidFill>
                  <a:srgbClr val="FF8637"/>
                </a:solidFill>
                <a:latin typeface="Gill Sans MT" panose="020B0502020104020203" pitchFamily="34" charset="0"/>
                <a:ea typeface="SimSun" panose="02010600030101010101" pitchFamily="2" charset="-122"/>
              </a:rPr>
              <a:t>Activities</a:t>
            </a:r>
            <a:endParaRPr lang="en-GB" altLang="zh-CN" sz="2800" b="1" dirty="0">
              <a:solidFill>
                <a:srgbClr val="FF8637"/>
              </a:solidFill>
              <a:latin typeface="Gill Sans MT" panose="020B0502020104020203" pitchFamily="34" charset="0"/>
              <a:ea typeface="SimSun" panose="02010600030101010101" pitchFamily="2" charset="-122"/>
            </a:endParaRPr>
          </a:p>
        </p:txBody>
      </p:sp>
      <p:sp>
        <p:nvSpPr>
          <p:cNvPr id="9" name="Rectangle 8">
            <a:extLst>
              <a:ext uri="{FF2B5EF4-FFF2-40B4-BE49-F238E27FC236}">
                <a16:creationId xmlns:a16="http://schemas.microsoft.com/office/drawing/2014/main" id="{C022DEF9-68FE-4F04-B054-B2CAD8323722}"/>
              </a:ext>
            </a:extLst>
          </p:cNvPr>
          <p:cNvSpPr/>
          <p:nvPr/>
        </p:nvSpPr>
        <p:spPr>
          <a:xfrm>
            <a:off x="1474744" y="5257800"/>
            <a:ext cx="7650206" cy="338554"/>
          </a:xfrm>
          <a:prstGeom prst="rect">
            <a:avLst/>
          </a:prstGeom>
        </p:spPr>
        <p:txBody>
          <a:bodyPr wrap="square">
            <a:spAutoFit/>
          </a:bodyPr>
          <a:lstStyle/>
          <a:p>
            <a:r>
              <a:rPr lang="en-GB" sz="1600" dirty="0">
                <a:solidFill>
                  <a:schemeClr val="tx1"/>
                </a:solidFill>
                <a:latin typeface="Gill Sans Nova Light" panose="020B0302020104020203" pitchFamily="34" charset="0"/>
              </a:rPr>
              <a:t>YPN Organizers from the 36th IAHR World Congress in Netherlands</a:t>
            </a:r>
          </a:p>
        </p:txBody>
      </p:sp>
      <p:pic>
        <p:nvPicPr>
          <p:cNvPr id="5" name="Picture 4">
            <a:extLst>
              <a:ext uri="{FF2B5EF4-FFF2-40B4-BE49-F238E27FC236}">
                <a16:creationId xmlns:a16="http://schemas.microsoft.com/office/drawing/2014/main" id="{8C1B1D3A-C523-4710-8588-BB1E26EAC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385659"/>
            <a:ext cx="3771900" cy="2514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B79C5D5-2AEA-45E2-B3F4-F6C80B21B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852" y="2385660"/>
            <a:ext cx="3771901" cy="25146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86C619B-41C0-4853-8A55-71B04F71B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1"/>
            <a:ext cx="990600" cy="1594380"/>
          </a:xfrm>
          <a:prstGeom prst="rect">
            <a:avLst/>
          </a:prstGeom>
        </p:spPr>
      </p:pic>
    </p:spTree>
    <p:extLst>
      <p:ext uri="{BB962C8B-B14F-4D97-AF65-F5344CB8AC3E}">
        <p14:creationId xmlns:p14="http://schemas.microsoft.com/office/powerpoint/2010/main" val="9173852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a:xfrm>
            <a:off x="1600200" y="1219200"/>
            <a:ext cx="8907506" cy="673256"/>
          </a:xfrm>
        </p:spPr>
        <p:txBody>
          <a:bodyPr>
            <a:normAutofit/>
          </a:bodyPr>
          <a:lstStyle/>
          <a:p>
            <a:pPr algn="l" eaLnBrk="1" hangingPunct="1"/>
            <a:r>
              <a:rPr lang="nl-NL" altLang="zh-CN" sz="2800" b="1" dirty="0">
                <a:solidFill>
                  <a:srgbClr val="FF8637"/>
                </a:solidFill>
                <a:latin typeface="Gill Sans MT" panose="020B0502020104020203" pitchFamily="34" charset="0"/>
                <a:ea typeface="SimSun" panose="02010600030101010101" pitchFamily="2" charset="-122"/>
              </a:rPr>
              <a:t>Contact information</a:t>
            </a:r>
            <a:endParaRPr lang="en-GB" altLang="zh-CN" sz="2800" b="1" dirty="0">
              <a:solidFill>
                <a:srgbClr val="FF8637"/>
              </a:solidFill>
              <a:latin typeface="Gill Sans MT" panose="020B0502020104020203" pitchFamily="34" charset="0"/>
              <a:ea typeface="SimSun" panose="02010600030101010101" pitchFamily="2" charset="-122"/>
            </a:endParaRPr>
          </a:p>
        </p:txBody>
      </p:sp>
      <p:sp>
        <p:nvSpPr>
          <p:cNvPr id="11" name="Content Placeholder 1">
            <a:extLst>
              <a:ext uri="{FF2B5EF4-FFF2-40B4-BE49-F238E27FC236}">
                <a16:creationId xmlns:a16="http://schemas.microsoft.com/office/drawing/2014/main" id="{5B71642C-BAA2-408B-A240-00CF5D43E482}"/>
              </a:ext>
            </a:extLst>
          </p:cNvPr>
          <p:cNvSpPr txBox="1">
            <a:spLocks/>
          </p:cNvSpPr>
          <p:nvPr/>
        </p:nvSpPr>
        <p:spPr>
          <a:xfrm>
            <a:off x="1487531" y="2103555"/>
            <a:ext cx="7143750" cy="263338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fontAlgn="auto">
              <a:spcAft>
                <a:spcPts val="0"/>
              </a:spcAft>
              <a:buNone/>
            </a:pPr>
            <a:r>
              <a:rPr lang="en-GB" altLang="zh-CN" sz="2000" b="0" dirty="0">
                <a:solidFill>
                  <a:prstClr val="white"/>
                </a:solidFill>
                <a:latin typeface="Gill Sans MT" panose="020B0502020104020203" pitchFamily="34" charset="0"/>
                <a:ea typeface="SimSun" panose="02010600030101010101" pitchFamily="2" charset="-122"/>
              </a:rPr>
              <a:t>If you are interested in starting a new Young Professionals Network (YPN) or would like to contact details for another existing network, please contact Elsa </a:t>
            </a:r>
            <a:r>
              <a:rPr lang="en-GB" altLang="zh-CN" sz="2000" b="0" dirty="0" err="1">
                <a:solidFill>
                  <a:prstClr val="white"/>
                </a:solidFill>
                <a:latin typeface="Gill Sans MT" panose="020B0502020104020203" pitchFamily="34" charset="0"/>
                <a:ea typeface="SimSun" panose="02010600030101010101" pitchFamily="2" charset="-122"/>
              </a:rPr>
              <a:t>Incio</a:t>
            </a:r>
            <a:r>
              <a:rPr lang="en-GB" altLang="zh-CN" sz="2000" b="0" dirty="0">
                <a:solidFill>
                  <a:prstClr val="white"/>
                </a:solidFill>
                <a:latin typeface="Gill Sans MT" panose="020B0502020104020203" pitchFamily="34" charset="0"/>
                <a:ea typeface="SimSun" panose="02010600030101010101" pitchFamily="2" charset="-122"/>
              </a:rPr>
              <a:t> at </a:t>
            </a:r>
            <a:r>
              <a:rPr lang="en-GB" altLang="zh-CN" sz="2000" b="0" dirty="0">
                <a:solidFill>
                  <a:prstClr val="white"/>
                </a:solidFill>
                <a:latin typeface="Gill Sans MT" panose="020B0502020104020203" pitchFamily="34" charset="0"/>
                <a:ea typeface="SimSun" panose="02010600030101010101" pitchFamily="2" charset="-122"/>
                <a:hlinkClick r:id="rId2"/>
              </a:rPr>
              <a:t>elsa.incio@iahr.org</a:t>
            </a:r>
            <a:endParaRPr lang="en-GB" altLang="zh-CN" sz="2000" b="0" dirty="0">
              <a:solidFill>
                <a:prstClr val="white"/>
              </a:solidFill>
              <a:latin typeface="Gill Sans MT" panose="020B0502020104020203" pitchFamily="34" charset="0"/>
              <a:ea typeface="SimSun" panose="02010600030101010101" pitchFamily="2" charset="-122"/>
            </a:endParaRPr>
          </a:p>
          <a:p>
            <a:pPr marL="0" lvl="0" indent="0" fontAlgn="auto">
              <a:spcAft>
                <a:spcPts val="0"/>
              </a:spcAft>
              <a:buNone/>
            </a:pPr>
            <a:endParaRPr kumimoji="0" lang="en-GB" altLang="zh-CN" sz="2000" b="0" i="0" u="none" strike="noStrike" kern="1200" cap="none" spc="0" normalizeH="0" baseline="0" noProof="0" dirty="0">
              <a:ln>
                <a:noFill/>
              </a:ln>
              <a:solidFill>
                <a:prstClr val="white"/>
              </a:solidFill>
              <a:effectLst/>
              <a:uLnTx/>
              <a:uFillTx/>
              <a:latin typeface="Gill Sans MT" panose="020B0502020104020203" pitchFamily="34" charset="0"/>
              <a:ea typeface="SimSun" panose="02010600030101010101" pitchFamily="2" charset="-122"/>
              <a:cs typeface="+mn-cs"/>
            </a:endParaRPr>
          </a:p>
          <a:p>
            <a:pPr marL="0" lvl="0" indent="0" fontAlgn="auto">
              <a:spcAft>
                <a:spcPts val="0"/>
              </a:spcAft>
              <a:buNone/>
            </a:pPr>
            <a:endParaRPr lang="en-GB" altLang="zh-CN" sz="2000" b="0" dirty="0">
              <a:solidFill>
                <a:prstClr val="white"/>
              </a:solidFill>
              <a:latin typeface="Gill Sans MT" panose="020B0502020104020203" pitchFamily="34" charset="0"/>
              <a:ea typeface="SimSun" panose="02010600030101010101" pitchFamily="2" charset="-122"/>
            </a:endParaRPr>
          </a:p>
          <a:p>
            <a:pPr marL="0" lvl="0" indent="0" fontAlgn="auto">
              <a:spcAft>
                <a:spcPts val="0"/>
              </a:spcAft>
              <a:buNone/>
            </a:pPr>
            <a:r>
              <a:rPr lang="en-GB" altLang="zh-CN" sz="2000" b="0" dirty="0">
                <a:solidFill>
                  <a:prstClr val="white"/>
                </a:solidFill>
                <a:latin typeface="Gill Sans MT" panose="020B0502020104020203" pitchFamily="34" charset="0"/>
                <a:ea typeface="SimSun" panose="02010600030101010101" pitchFamily="2" charset="-122"/>
              </a:rPr>
              <a:t>Find YPN on Facebook </a:t>
            </a:r>
            <a:r>
              <a:rPr lang="en-GB" altLang="zh-CN" sz="2000" b="0" dirty="0">
                <a:solidFill>
                  <a:prstClr val="white"/>
                </a:solidFill>
                <a:latin typeface="Gill Sans MT" panose="020B0502020104020203" pitchFamily="34" charset="0"/>
                <a:ea typeface="SimSun" panose="02010600030101010101" pitchFamily="2" charset="-122"/>
                <a:hlinkClick r:id="rId3"/>
              </a:rPr>
              <a:t>https://www.facebook.com/groups/IAHRYoungProfessionals</a:t>
            </a:r>
            <a:endParaRPr lang="en-GB" altLang="zh-CN" sz="2000" b="0" dirty="0">
              <a:solidFill>
                <a:prstClr val="white"/>
              </a:solidFill>
              <a:latin typeface="Gill Sans MT" panose="020B0502020104020203" pitchFamily="34" charset="0"/>
              <a:ea typeface="SimSun" panose="02010600030101010101" pitchFamily="2" charset="-122"/>
            </a:endParaRPr>
          </a:p>
          <a:p>
            <a:pPr marL="0" lvl="0" indent="0" fontAlgn="auto">
              <a:spcAft>
                <a:spcPts val="0"/>
              </a:spcAft>
              <a:buNone/>
            </a:pPr>
            <a:endParaRPr kumimoji="0" lang="en-GB" altLang="zh-CN" sz="2000" b="0" i="0" u="none" strike="noStrike" kern="1200" cap="none" spc="0" normalizeH="0" baseline="0" noProof="0" dirty="0">
              <a:ln>
                <a:noFill/>
              </a:ln>
              <a:solidFill>
                <a:prstClr val="white"/>
              </a:solidFill>
              <a:effectLst/>
              <a:uLnTx/>
              <a:uFillTx/>
              <a:latin typeface="Gill Sans MT" panose="020B0502020104020203" pitchFamily="34" charset="0"/>
              <a:ea typeface="SimSun" panose="02010600030101010101" pitchFamily="2" charset="-122"/>
              <a:cs typeface="+mn-cs"/>
            </a:endParaRPr>
          </a:p>
        </p:txBody>
      </p:sp>
      <p:pic>
        <p:nvPicPr>
          <p:cNvPr id="2" name="Picture 1">
            <a:extLst>
              <a:ext uri="{FF2B5EF4-FFF2-40B4-BE49-F238E27FC236}">
                <a16:creationId xmlns:a16="http://schemas.microsoft.com/office/drawing/2014/main" id="{FE46E6E0-6F30-4523-89FB-B0E87B546C68}"/>
              </a:ext>
            </a:extLst>
          </p:cNvPr>
          <p:cNvPicPr>
            <a:picLocks noChangeAspect="1"/>
          </p:cNvPicPr>
          <p:nvPr/>
        </p:nvPicPr>
        <p:blipFill>
          <a:blip r:embed="rId4"/>
          <a:stretch>
            <a:fillRect/>
          </a:stretch>
        </p:blipFill>
        <p:spPr>
          <a:xfrm>
            <a:off x="1571625" y="3352800"/>
            <a:ext cx="398825" cy="381000"/>
          </a:xfrm>
          <a:prstGeom prst="rect">
            <a:avLst/>
          </a:prstGeom>
        </p:spPr>
      </p:pic>
      <p:pic>
        <p:nvPicPr>
          <p:cNvPr id="6" name="Picture 5">
            <a:extLst>
              <a:ext uri="{FF2B5EF4-FFF2-40B4-BE49-F238E27FC236}">
                <a16:creationId xmlns:a16="http://schemas.microsoft.com/office/drawing/2014/main" id="{EA8CA82E-4A27-402A-96C6-39CBA9A21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52401"/>
            <a:ext cx="990600" cy="1594380"/>
          </a:xfrm>
          <a:prstGeom prst="rect">
            <a:avLst/>
          </a:prstGeom>
        </p:spPr>
      </p:pic>
    </p:spTree>
    <p:extLst>
      <p:ext uri="{BB962C8B-B14F-4D97-AF65-F5344CB8AC3E}">
        <p14:creationId xmlns:p14="http://schemas.microsoft.com/office/powerpoint/2010/main" val="2107007380"/>
      </p:ext>
    </p:extLst>
  </p:cSld>
  <p:clrMapOvr>
    <a:masterClrMapping/>
  </p:clrMapOvr>
  <p:transition>
    <p:fade/>
  </p:transition>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9D4D610B74114C8BEE78BE231CFC0F" ma:contentTypeVersion="9" ma:contentTypeDescription="Create a new document." ma:contentTypeScope="" ma:versionID="33d08fb07fb769ddb9e30f5975d7ebe9">
  <xsd:schema xmlns:xsd="http://www.w3.org/2001/XMLSchema" xmlns:xs="http://www.w3.org/2001/XMLSchema" xmlns:p="http://schemas.microsoft.com/office/2006/metadata/properties" xmlns:ns2="00346d77-25f8-483e-ae25-25882f727c1a" xmlns:ns3="544517dc-655b-43cf-b76b-7fed307c3342" targetNamespace="http://schemas.microsoft.com/office/2006/metadata/properties" ma:root="true" ma:fieldsID="d7baa9536ef007751690100d5c881d14" ns2:_="" ns3:_="">
    <xsd:import namespace="00346d77-25f8-483e-ae25-25882f727c1a"/>
    <xsd:import namespace="544517dc-655b-43cf-b76b-7fed307c334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46d77-25f8-483e-ae25-25882f727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44517dc-655b-43cf-b76b-7fed307c334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665EE1-FF54-4DCF-AF78-BF84B4B7A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46d77-25f8-483e-ae25-25882f727c1a"/>
    <ds:schemaRef ds:uri="544517dc-655b-43cf-b76b-7fed307c3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FEF1EE-3B6E-45F6-BCAB-3DDDE896CACC}">
  <ds:schemaRefs>
    <ds:schemaRef ds:uri="http://schemas.microsoft.com/sharepoint/v3/contenttype/forms"/>
  </ds:schemaRefs>
</ds:datastoreItem>
</file>

<file path=customXml/itemProps3.xml><?xml version="1.0" encoding="utf-8"?>
<ds:datastoreItem xmlns:ds="http://schemas.openxmlformats.org/officeDocument/2006/customXml" ds:itemID="{AC83A641-872A-44A4-9240-C864AB0FA77F}">
  <ds:schemaRefs>
    <ds:schemaRef ds:uri="http://schemas.microsoft.com/office/2006/metadata/longProperties"/>
  </ds:schemaRefs>
</ds:datastoreItem>
</file>

<file path=customXml/itemProps4.xml><?xml version="1.0" encoding="utf-8"?>
<ds:datastoreItem xmlns:ds="http://schemas.openxmlformats.org/officeDocument/2006/customXml" ds:itemID="{4A6C8818-B5FF-4BFE-9F2A-77DE495D2CC9}">
  <ds:schemaRefs>
    <ds:schemaRef ds:uri="http://schemas.microsoft.com/office/2006/documentManagement/types"/>
    <ds:schemaRef ds:uri="http://schemas.microsoft.com/office/infopath/2007/PartnerControls"/>
    <ds:schemaRef ds:uri="http://purl.org/dc/elements/1.1/"/>
    <ds:schemaRef ds:uri="00346d77-25f8-483e-ae25-25882f727c1a"/>
    <ds:schemaRef ds:uri="http://schemas.microsoft.com/office/2006/metadata/properties"/>
    <ds:schemaRef ds:uri="544517dc-655b-43cf-b76b-7fed307c3342"/>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TM04033923[[fn=Profundidad]]</Template>
  <TotalTime>3859</TotalTime>
  <Words>180</Words>
  <Application>Microsoft Office PowerPoint</Application>
  <PresentationFormat>On-screen Show (4:3)</PresentationFormat>
  <Paragraphs>23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Corbel</vt:lpstr>
      <vt:lpstr>Gill Sans MT</vt:lpstr>
      <vt:lpstr>Gill Sans Nova Light</vt:lpstr>
      <vt:lpstr>Times New Roman</vt:lpstr>
      <vt:lpstr>Profundidad</vt:lpstr>
      <vt:lpstr>PowerPoint Presentation</vt:lpstr>
      <vt:lpstr>Aims</vt:lpstr>
      <vt:lpstr>Activities</vt:lpstr>
      <vt:lpstr>Activities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Association of Hydraulic Engineering and Research</dc:title>
  <dc:creator>cgeorge</dc:creator>
  <cp:lastModifiedBy>Derek Cai</cp:lastModifiedBy>
  <cp:revision>227</cp:revision>
  <cp:lastPrinted>2015-10-21T09:00:34Z</cp:lastPrinted>
  <dcterms:created xsi:type="dcterms:W3CDTF">2013-08-29T13:51:13Z</dcterms:created>
  <dcterms:modified xsi:type="dcterms:W3CDTF">2019-08-05T02:19:11Z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Gaohu SUN</vt:lpwstr>
  </property>
  <property fmtid="{D5CDD505-2E9C-101B-9397-08002B2CF9AE}" pid="3" name="SharedWithUsers">
    <vt:lpwstr>22;#Gaohu SUN</vt:lpwstr>
  </property>
  <property fmtid="{D5CDD505-2E9C-101B-9397-08002B2CF9AE}" pid="4" name="ContentTypeId">
    <vt:lpwstr>0x0101003B9D4D610B74114C8BEE78BE231CFC0F</vt:lpwstr>
  </property>
</Properties>
</file>